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vertBarState="minimized" horzBarState="maximized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12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2F4B0-327B-45C3-9B15-5AC1400E235B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6046-356A-42F8-8023-9DC9C528CF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DA62B-8B2D-4374-801C-B168FF695B66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ABD92-465A-4BC8-92D0-01E2F4683A2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0B8D0-15B9-42A0-9B48-1C672C53DFD7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860F4-2946-4F22-9606-B547633C9F8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4CC16-0AC4-4D85-AC13-C8F411D1B2A2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1ACC3-5797-452D-8FDD-60BC4D9A08D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23D58-235C-44BA-AA24-56977454664A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32C64-EC1D-4B77-B23B-6DFF39BA969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B6870-D4BF-43BF-849E-196E10483C26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6CF00-5A1A-4CE2-8F72-109388F05A0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7AA92-F2FA-4185-A0B3-13006F721FAC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6B2D6-1483-4761-A309-32046182C1A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8D14F-C04C-44F3-844E-A3F56A314397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C5695-FF0E-46C7-8C9D-A8FBD394778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7C2E4-8131-422E-910E-1245965D4F28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5FE90-AFC5-459F-8D43-4165D5358E3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36A26-568A-4B5F-B1F9-9F43878937DF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3685C-2A4D-498E-B57C-41EA3F3A3BE5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551A3-87A9-43D9-9EB9-5E32EDB771EE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40712-CB1D-47C9-BDE0-71F5740C13A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Click to edit Master title style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FA25E21-26BA-435D-B9CE-89C05085AA7F}" type="datetimeFigureOut">
              <a:rPr lang="nl-NL"/>
              <a:pPr>
                <a:defRPr/>
              </a:pPr>
              <a:t>6/18/14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8DE05D2-D66F-47CF-B3A2-EC703539068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>
              <a:ea typeface="+mn-ea"/>
              <a:cs typeface="+mn-cs"/>
            </a:endParaRPr>
          </a:p>
        </p:txBody>
      </p:sp>
      <p:pic>
        <p:nvPicPr>
          <p:cNvPr id="13315" name="Afbeelding 3" descr="DSC01256.JPG"/>
          <p:cNvPicPr>
            <a:picLocks noGrp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285750"/>
            <a:ext cx="4424363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Office-thema</vt:lpstr>
      <vt:lpstr>PowerPoint Presentation</vt:lpstr>
    </vt:vector>
  </TitlesOfParts>
  <Company> 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 </dc:creator>
  <cp:lastModifiedBy>Ben No</cp:lastModifiedBy>
  <cp:revision>4</cp:revision>
  <dcterms:created xsi:type="dcterms:W3CDTF">2014-06-18T11:34:01Z</dcterms:created>
  <dcterms:modified xsi:type="dcterms:W3CDTF">2014-06-18T12:01:21Z</dcterms:modified>
</cp:coreProperties>
</file>